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3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1" r:id="rId8"/>
    <p:sldId id="3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D704C-2910-7E4B-4558-FE24F172E03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10826750" y="65151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6D58C7-6F68-FA5D-933B-5DD85B8919D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10826750" y="65151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708FA-2C9B-555F-2C2E-EC98FE024A0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10826750" y="65151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72" y="3936188"/>
            <a:ext cx="5293408" cy="1752600"/>
          </a:xfrm>
        </p:spPr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Flow Chart exercise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</a:t>
            </a:r>
            <a:r>
              <a:rPr lang="en-US" dirty="0" smtClean="0"/>
              <a:t>[Get Credentials from windows Manager]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556638" y="978088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692881" y="2035432"/>
            <a:ext cx="1108403" cy="873145"/>
            <a:chOff x="2025777" y="2173509"/>
            <a:chExt cx="1108692" cy="8733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2025777" y="2173509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Get Credentials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2059130" y="2843756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sp>
        <p:nvSpPr>
          <p:cNvPr id="28" name="Diamond 27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2458589" y="3375577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Found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103538" y="1103353"/>
            <a:ext cx="1359450" cy="1084334"/>
            <a:chOff x="1924581" y="2995995"/>
            <a:chExt cx="1075341" cy="8733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Request Credentials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126512" y="4590272"/>
            <a:ext cx="1409793" cy="993132"/>
            <a:chOff x="1924581" y="2995995"/>
            <a:chExt cx="1075341" cy="87337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Throw Exception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162584" y="1575452"/>
            <a:ext cx="1" cy="4599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0" idx="3"/>
            <a:endCxn id="28" idx="0"/>
          </p:cNvCxnSpPr>
          <p:nvPr/>
        </p:nvCxnSpPr>
        <p:spPr>
          <a:xfrm flipH="1">
            <a:off x="3242072" y="2370469"/>
            <a:ext cx="525870" cy="1005108"/>
          </a:xfrm>
          <a:prstGeom prst="bentConnector4">
            <a:avLst>
              <a:gd name="adj1" fmla="val -43471"/>
              <a:gd name="adj2" fmla="val 66667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4392" y="2926077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36956" y="3709435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stCxn id="64" idx="2"/>
            <a:endCxn id="44" idx="0"/>
          </p:cNvCxnSpPr>
          <p:nvPr/>
        </p:nvCxnSpPr>
        <p:spPr>
          <a:xfrm>
            <a:off x="5811362" y="3656732"/>
            <a:ext cx="20047" cy="93354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28" idx="2"/>
            <a:endCxn id="61" idx="0"/>
          </p:cNvCxnSpPr>
          <p:nvPr/>
        </p:nvCxnSpPr>
        <p:spPr>
          <a:xfrm flipH="1">
            <a:off x="3242071" y="4385630"/>
            <a:ext cx="1" cy="96750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lowchart: Terminator 54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6451356" y="5771184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39" idx="2"/>
            <a:endCxn id="64" idx="0"/>
          </p:cNvCxnSpPr>
          <p:nvPr/>
        </p:nvCxnSpPr>
        <p:spPr>
          <a:xfrm>
            <a:off x="5783262" y="2187687"/>
            <a:ext cx="28100" cy="45899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13567" y="4716763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61" name="Flowchart: Terminator 60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2656406" y="535313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62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4025554" y="1519425"/>
            <a:ext cx="1077984" cy="236117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44348" y="3589029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5027879" y="2646679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Provided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8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64" idx="3"/>
            <a:endCxn id="82" idx="0"/>
          </p:cNvCxnSpPr>
          <p:nvPr/>
        </p:nvCxnSpPr>
        <p:spPr>
          <a:xfrm>
            <a:off x="6594844" y="3151706"/>
            <a:ext cx="1302495" cy="1348098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5" idx="2"/>
            <a:endCxn id="55" idx="3"/>
          </p:cNvCxnSpPr>
          <p:nvPr/>
        </p:nvCxnSpPr>
        <p:spPr>
          <a:xfrm flipH="1">
            <a:off x="7622685" y="5372949"/>
            <a:ext cx="261799" cy="587990"/>
          </a:xfrm>
          <a:prstGeom prst="bentConnector3">
            <a:avLst>
              <a:gd name="adj1" fmla="val -87319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45" idx="2"/>
            <a:endCxn id="55" idx="1"/>
          </p:cNvCxnSpPr>
          <p:nvPr/>
        </p:nvCxnSpPr>
        <p:spPr>
          <a:xfrm rot="16200000" flipH="1">
            <a:off x="5952614" y="5462196"/>
            <a:ext cx="377535" cy="619949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7359808" y="4499804"/>
            <a:ext cx="1075061" cy="873145"/>
            <a:chOff x="1924581" y="2995995"/>
            <a:chExt cx="1075341" cy="87337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Add Credentials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 smtClean="0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</a:t>
            </a:r>
            <a:r>
              <a:rPr lang="en-US" dirty="0" smtClean="0"/>
              <a:t>[Access Website, log in, Download and Close 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391187" y="916315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Continuation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01274" y="2503109"/>
            <a:ext cx="1088121" cy="873145"/>
            <a:chOff x="1924581" y="2995995"/>
            <a:chExt cx="1088404" cy="8733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Use provided Credentials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37646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49406" y="3843255"/>
            <a:ext cx="1075061" cy="873145"/>
            <a:chOff x="1924581" y="2995995"/>
            <a:chExt cx="1075341" cy="87337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Navigate to relevant menu item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97541" y="5233703"/>
            <a:ext cx="1075061" cy="873145"/>
            <a:chOff x="1924581" y="2995995"/>
            <a:chExt cx="1075341" cy="87337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Click on Download and Support page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7169099" y="1714001"/>
            <a:ext cx="1359450" cy="1084334"/>
            <a:chOff x="1924581" y="2995995"/>
            <a:chExt cx="1075341" cy="8733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/>
                <a:t>Download the files under Legacy Systems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7240194" y="3202555"/>
            <a:ext cx="1409793" cy="993132"/>
            <a:chOff x="1924581" y="2995995"/>
            <a:chExt cx="1075341" cy="87337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r>
                <a:rPr lang="en-US" sz="1200" dirty="0"/>
                <a:t>Logout of ACME System 1 and close browser window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61" idx="2"/>
            <a:endCxn id="20" idx="0"/>
          </p:cNvCxnSpPr>
          <p:nvPr/>
        </p:nvCxnSpPr>
        <p:spPr>
          <a:xfrm>
            <a:off x="2930483" y="2349817"/>
            <a:ext cx="108322" cy="15329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035135" y="3383274"/>
            <a:ext cx="1" cy="4599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035134" y="4751983"/>
            <a:ext cx="1" cy="4599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33" idx="3"/>
            <a:endCxn id="36" idx="0"/>
          </p:cNvCxnSpPr>
          <p:nvPr/>
        </p:nvCxnSpPr>
        <p:spPr>
          <a:xfrm flipV="1">
            <a:off x="3672602" y="1714001"/>
            <a:ext cx="4176222" cy="3854739"/>
          </a:xfrm>
          <a:prstGeom prst="bentConnector4">
            <a:avLst>
              <a:gd name="adj1" fmla="val 41862"/>
              <a:gd name="adj2" fmla="val 10593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>
          <a:xfrm>
            <a:off x="7848823" y="2798335"/>
            <a:ext cx="96268" cy="40422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7423598" y="5104287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endCxn id="54" idx="0"/>
          </p:cNvCxnSpPr>
          <p:nvPr/>
        </p:nvCxnSpPr>
        <p:spPr>
          <a:xfrm>
            <a:off x="8009262" y="4214890"/>
            <a:ext cx="1" cy="88939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9008884" y="2961406"/>
            <a:ext cx="2623" cy="390428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171145" y="1078185"/>
            <a:ext cx="1471450" cy="1271632"/>
            <a:chOff x="1888922" y="2838262"/>
            <a:chExt cx="1111000" cy="103110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888922" y="2838262"/>
              <a:ext cx="1111000" cy="82798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Open the browser and navigate to </a:t>
              </a:r>
              <a:r>
                <a:rPr lang="en-US" sz="1050" dirty="0" smtClean="0">
                  <a:solidFill>
                    <a:schemeClr val="bg1"/>
                  </a:solidFill>
                </a:rPr>
                <a:t>ACME System1 and </a:t>
              </a:r>
              <a:r>
                <a:rPr lang="en-US" sz="1050" dirty="0">
                  <a:solidFill>
                    <a:schemeClr val="bg1"/>
                  </a:solidFill>
                </a:rPr>
                <a:t>log </a:t>
              </a:r>
              <a:r>
                <a:rPr lang="en-US" sz="1050" dirty="0"/>
                <a:t>in 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71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0CA0BB-77A8-4C8B-94A9-7197BA078071}">
  <ds:schemaRefs>
    <ds:schemaRef ds:uri="http://www.w3.org/XML/1998/namespace"/>
    <ds:schemaRef ds:uri="e654be68-d23d-4d0d-85fc-96d3a7cff2e4"/>
    <ds:schemaRef ds:uri="http://purl.org/dc/elements/1.1/"/>
    <ds:schemaRef ds:uri="2f4e3c30-7769-4768-9bf4-3f433c828c8c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119</Words>
  <Application>Microsoft Office PowerPoint</Application>
  <PresentationFormat>Widescreen</PresentationFormat>
  <Paragraphs>39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[Get Credentials from windows Manager]</vt:lpstr>
      <vt:lpstr>HumanPath: [Access Website, log in, Download and Close 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Joe</cp:lastModifiedBy>
  <cp:revision>16</cp:revision>
  <dcterms:created xsi:type="dcterms:W3CDTF">2019-07-19T20:10:24Z</dcterms:created>
  <dcterms:modified xsi:type="dcterms:W3CDTF">2024-01-02T12:52:52Z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926a360-01f4-41de-a997-796697102599_Enabled">
    <vt:lpwstr>true</vt:lpwstr>
  </property>
  <property fmtid="{D5CDD505-2E9C-101B-9397-08002B2CF9AE}" pid="4" name="MSIP_Label_6926a360-01f4-41de-a997-796697102599_SetDate">
    <vt:lpwstr>2023-06-08T18:03:11Z</vt:lpwstr>
  </property>
  <property fmtid="{D5CDD505-2E9C-101B-9397-08002B2CF9AE}" pid="5" name="MSIP_Label_6926a360-01f4-41de-a997-796697102599_Method">
    <vt:lpwstr>Standard</vt:lpwstr>
  </property>
  <property fmtid="{D5CDD505-2E9C-101B-9397-08002B2CF9AE}" pid="6" name="MSIP_Label_6926a360-01f4-41de-a997-796697102599_Name">
    <vt:lpwstr>6926a360-01f4-41de-a997-796697102599</vt:lpwstr>
  </property>
  <property fmtid="{D5CDD505-2E9C-101B-9397-08002B2CF9AE}" pid="7" name="MSIP_Label_6926a360-01f4-41de-a997-796697102599_SiteId">
    <vt:lpwstr>19a4db07-607d-475f-a518-0e3b699ac7d0</vt:lpwstr>
  </property>
  <property fmtid="{D5CDD505-2E9C-101B-9397-08002B2CF9AE}" pid="8" name="MSIP_Label_6926a360-01f4-41de-a997-796697102599_ActionId">
    <vt:lpwstr>6b4a7fba-14b4-4cc3-ab49-721261d0e686</vt:lpwstr>
  </property>
  <property fmtid="{D5CDD505-2E9C-101B-9397-08002B2CF9AE}" pid="9" name="MSIP_Label_6926a360-01f4-41de-a997-796697102599_ContentBits">
    <vt:lpwstr>2</vt:lpwstr>
  </property>
  <property fmtid="{D5CDD505-2E9C-101B-9397-08002B2CF9AE}" pid="10" name="ClassificationContentMarkingFooterLocations">
    <vt:lpwstr>Office Theme:8\Presentation Layouts:6\1_Office Theme:7\Publication Layouts:6</vt:lpwstr>
  </property>
  <property fmtid="{D5CDD505-2E9C-101B-9397-08002B2CF9AE}" pid="11" name="ClassificationContentMarkingFooterText">
    <vt:lpwstr>C2 - Safaricom Internal</vt:lpwstr>
  </property>
</Properties>
</file>